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66" r:id="rId4"/>
    <p:sldId id="257" r:id="rId5"/>
    <p:sldId id="258" r:id="rId6"/>
    <p:sldId id="259" r:id="rId7"/>
    <p:sldId id="260" r:id="rId8"/>
    <p:sldId id="263" r:id="rId9"/>
    <p:sldId id="267" r:id="rId10"/>
    <p:sldId id="269" r:id="rId11"/>
    <p:sldId id="270"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5" d="100"/>
          <a:sy n="75" d="100"/>
        </p:scale>
        <p:origin x="-37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91CFAD-8E73-468C-BB27-16369E4A106B}" type="datetimeFigureOut">
              <a:rPr lang="en-GB" smtClean="0"/>
              <a:t>09/03/2020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13808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1CFAD-8E73-468C-BB27-16369E4A106B}" type="datetimeFigureOut">
              <a:rPr lang="en-GB" smtClean="0"/>
              <a:t>09/03/2020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64879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1CFAD-8E73-468C-BB27-16369E4A106B}" type="datetimeFigureOut">
              <a:rPr lang="en-GB" smtClean="0"/>
              <a:t>09/03/2020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324954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1CFAD-8E73-468C-BB27-16369E4A106B}" type="datetimeFigureOut">
              <a:rPr lang="en-GB" smtClean="0"/>
              <a:t>09/03/2020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290388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91CFAD-8E73-468C-BB27-16369E4A106B}" type="datetimeFigureOut">
              <a:rPr lang="en-GB" smtClean="0"/>
              <a:t>09/03/2020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2893574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91CFAD-8E73-468C-BB27-16369E4A106B}" type="datetimeFigureOut">
              <a:rPr lang="en-GB" smtClean="0"/>
              <a:t>09/03/2020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16484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91CFAD-8E73-468C-BB27-16369E4A106B}" type="datetimeFigureOut">
              <a:rPr lang="en-GB" smtClean="0"/>
              <a:t>09/03/2020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35523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91CFAD-8E73-468C-BB27-16369E4A106B}" type="datetimeFigureOut">
              <a:rPr lang="en-GB" smtClean="0"/>
              <a:t>09/03/2020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132174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1CFAD-8E73-468C-BB27-16369E4A106B}" type="datetimeFigureOut">
              <a:rPr lang="en-GB" smtClean="0"/>
              <a:t>09/03/2020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54891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91CFAD-8E73-468C-BB27-16369E4A106B}" type="datetimeFigureOut">
              <a:rPr lang="en-GB" smtClean="0"/>
              <a:t>09/03/2020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213660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91CFAD-8E73-468C-BB27-16369E4A106B}" type="datetimeFigureOut">
              <a:rPr lang="en-GB" smtClean="0"/>
              <a:t>09/03/2020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5FE41-6FCC-4407-9CFF-2A5C0B2F5696}" type="slidenum">
              <a:rPr lang="en-GB" smtClean="0"/>
              <a:t>‹#›</a:t>
            </a:fld>
            <a:endParaRPr lang="en-GB"/>
          </a:p>
        </p:txBody>
      </p:sp>
    </p:spTree>
    <p:extLst>
      <p:ext uri="{BB962C8B-B14F-4D97-AF65-F5344CB8AC3E}">
        <p14:creationId xmlns:p14="http://schemas.microsoft.com/office/powerpoint/2010/main" val="38858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1CFAD-8E73-468C-BB27-16369E4A106B}" type="datetimeFigureOut">
              <a:rPr lang="en-GB" smtClean="0"/>
              <a:t>09/03/2020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5FE41-6FCC-4407-9CFF-2A5C0B2F5696}" type="slidenum">
              <a:rPr lang="en-GB" smtClean="0"/>
              <a:t>‹#›</a:t>
            </a:fld>
            <a:endParaRPr lang="en-GB"/>
          </a:p>
        </p:txBody>
      </p:sp>
    </p:spTree>
    <p:extLst>
      <p:ext uri="{BB962C8B-B14F-4D97-AF65-F5344CB8AC3E}">
        <p14:creationId xmlns:p14="http://schemas.microsoft.com/office/powerpoint/2010/main" val="335027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59597" y="1439478"/>
            <a:ext cx="7204513" cy="3501258"/>
          </a:xfrm>
          <a:prstGeom prst="rect">
            <a:avLst/>
          </a:prstGeom>
        </p:spPr>
      </p:pic>
    </p:spTree>
    <p:extLst>
      <p:ext uri="{BB962C8B-B14F-4D97-AF65-F5344CB8AC3E}">
        <p14:creationId xmlns:p14="http://schemas.microsoft.com/office/powerpoint/2010/main" val="207185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05965"/>
          </a:xfrm>
        </p:spPr>
        <p:txBody>
          <a:bodyPr>
            <a:normAutofit fontScale="90000"/>
          </a:bodyPr>
          <a:lstStyle/>
          <a:p>
            <a:r>
              <a:rPr lang="en-GB" b="1" u="sng" dirty="0" smtClean="0"/>
              <a:t>Activities</a:t>
            </a:r>
            <a:br>
              <a:rPr lang="en-GB" b="1" u="sng" dirty="0" smtClean="0"/>
            </a:br>
            <a:r>
              <a:rPr lang="en-GB" b="1" u="sng" dirty="0"/>
              <a:t/>
            </a:r>
            <a:br>
              <a:rPr lang="en-GB" b="1" u="sng" dirty="0"/>
            </a:br>
            <a:r>
              <a:rPr lang="en-GB" dirty="0" smtClean="0"/>
              <a:t>Zip </a:t>
            </a:r>
            <a:r>
              <a:rPr lang="en-GB" dirty="0" smtClean="0"/>
              <a:t>Wire</a:t>
            </a:r>
            <a:br>
              <a:rPr lang="en-GB" dirty="0" smtClean="0"/>
            </a:br>
            <a:r>
              <a:rPr lang="en-GB" dirty="0" smtClean="0"/>
              <a:t>Land </a:t>
            </a:r>
            <a:r>
              <a:rPr lang="en-GB" dirty="0" smtClean="0"/>
              <a:t>Karts</a:t>
            </a:r>
            <a:br>
              <a:rPr lang="en-GB" dirty="0" smtClean="0"/>
            </a:br>
            <a:r>
              <a:rPr lang="en-GB" dirty="0" smtClean="0"/>
              <a:t>The Mount Cook Challenge</a:t>
            </a:r>
            <a:br>
              <a:rPr lang="en-GB" dirty="0" smtClean="0"/>
            </a:br>
            <a:r>
              <a:rPr lang="en-GB" dirty="0" smtClean="0"/>
              <a:t>Orienteering Offsite </a:t>
            </a:r>
            <a:r>
              <a:rPr lang="en-GB" b="1" u="sng" dirty="0" smtClean="0"/>
              <a:t/>
            </a:r>
            <a:br>
              <a:rPr lang="en-GB" b="1" u="sng" dirty="0" smtClean="0"/>
            </a:br>
            <a:r>
              <a:rPr lang="en-GB" b="1" u="sng" dirty="0"/>
              <a:t/>
            </a:r>
            <a:br>
              <a:rPr lang="en-GB" b="1" u="sng" dirty="0"/>
            </a:br>
            <a:endParaRPr lang="en-GB" b="1" u="sng" dirty="0"/>
          </a:p>
        </p:txBody>
      </p:sp>
    </p:spTree>
    <p:extLst>
      <p:ext uri="{BB962C8B-B14F-4D97-AF65-F5344CB8AC3E}">
        <p14:creationId xmlns:p14="http://schemas.microsoft.com/office/powerpoint/2010/main" val="394594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904" y="2438400"/>
            <a:ext cx="10515600" cy="939198"/>
          </a:xfrm>
        </p:spPr>
        <p:txBody>
          <a:bodyPr>
            <a:normAutofit fontScale="90000"/>
          </a:bodyPr>
          <a:lstStyle/>
          <a:p>
            <a:r>
              <a:rPr lang="en-GB" b="1" u="sng" dirty="0" smtClean="0"/>
              <a:t>Home comforts</a:t>
            </a:r>
            <a:r>
              <a:rPr lang="en-GB" dirty="0" smtClean="0"/>
              <a:t/>
            </a:r>
            <a:br>
              <a:rPr lang="en-GB" dirty="0" smtClean="0"/>
            </a:br>
            <a:r>
              <a:rPr lang="en-GB" dirty="0"/>
              <a:t/>
            </a:r>
            <a:br>
              <a:rPr lang="en-GB" dirty="0"/>
            </a:br>
            <a:r>
              <a:rPr lang="en-GB" dirty="0" smtClean="0"/>
              <a:t>Children can bring a teddy. </a:t>
            </a:r>
            <a:br>
              <a:rPr lang="en-GB" dirty="0" smtClean="0"/>
            </a:br>
            <a:r>
              <a:rPr lang="en-GB" dirty="0" smtClean="0"/>
              <a:t>A book to read at night time would be a good idea. </a:t>
            </a:r>
            <a:br>
              <a:rPr lang="en-GB" dirty="0" smtClean="0"/>
            </a:br>
            <a:r>
              <a:rPr lang="en-GB" dirty="0" smtClean="0"/>
              <a:t>No electronics. </a:t>
            </a:r>
            <a:br>
              <a:rPr lang="en-GB" dirty="0" smtClean="0"/>
            </a:br>
            <a:r>
              <a:rPr lang="en-GB" dirty="0" smtClean="0"/>
              <a:t>No mobile phones</a:t>
            </a:r>
            <a:r>
              <a:rPr lang="en-GB" dirty="0" smtClean="0"/>
              <a:t>.</a:t>
            </a:r>
            <a:br>
              <a:rPr lang="en-GB" dirty="0" smtClean="0"/>
            </a:br>
            <a:r>
              <a:rPr lang="en-GB" dirty="0" smtClean="0"/>
              <a:t/>
            </a:r>
            <a:br>
              <a:rPr lang="en-GB" dirty="0" smtClean="0"/>
            </a:br>
            <a:r>
              <a:rPr lang="en-GB" dirty="0" smtClean="0"/>
              <a:t>Home contact – The Willows Office will send update texts to advise of safe arrival, departure and updated return time.  </a:t>
            </a:r>
            <a:endParaRPr lang="en-GB" dirty="0"/>
          </a:p>
        </p:txBody>
      </p:sp>
    </p:spTree>
    <p:extLst>
      <p:ext uri="{BB962C8B-B14F-4D97-AF65-F5344CB8AC3E}">
        <p14:creationId xmlns:p14="http://schemas.microsoft.com/office/powerpoint/2010/main" val="224365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904" y="1452946"/>
            <a:ext cx="10515600" cy="2945634"/>
          </a:xfrm>
        </p:spPr>
        <p:txBody>
          <a:bodyPr>
            <a:normAutofit fontScale="90000"/>
          </a:bodyPr>
          <a:lstStyle/>
          <a:p>
            <a:r>
              <a:rPr lang="en-GB" b="1" u="sng" dirty="0" smtClean="0"/>
              <a:t>Medical, Allergies and Dietary requirements</a:t>
            </a:r>
            <a:r>
              <a:rPr lang="en-GB" dirty="0" smtClean="0"/>
              <a:t/>
            </a:r>
            <a:br>
              <a:rPr lang="en-GB" dirty="0" smtClean="0"/>
            </a:br>
            <a:r>
              <a:rPr lang="en-GB" dirty="0"/>
              <a:t/>
            </a:r>
            <a:br>
              <a:rPr lang="en-GB" dirty="0"/>
            </a:br>
            <a:r>
              <a:rPr lang="en-GB" dirty="0" smtClean="0"/>
              <a:t>Please inform your </a:t>
            </a:r>
            <a:r>
              <a:rPr lang="en-GB" b="1" u="sng" dirty="0" smtClean="0"/>
              <a:t>class teacher</a:t>
            </a:r>
            <a:r>
              <a:rPr lang="en-GB" dirty="0"/>
              <a:t> </a:t>
            </a:r>
            <a:r>
              <a:rPr lang="en-GB" dirty="0" smtClean="0"/>
              <a:t>of any medical changes since you completed the medical form.</a:t>
            </a:r>
            <a:br>
              <a:rPr lang="en-GB" dirty="0" smtClean="0"/>
            </a:br>
            <a:r>
              <a:rPr lang="en-GB" dirty="0"/>
              <a:t/>
            </a:r>
            <a:br>
              <a:rPr lang="en-GB" dirty="0"/>
            </a:br>
            <a:r>
              <a:rPr lang="en-GB" dirty="0" smtClean="0"/>
              <a:t>Please ensure your class teacher is aware of any dietary requirements. </a:t>
            </a:r>
            <a:endParaRPr lang="en-GB" b="1" u="sng" dirty="0"/>
          </a:p>
        </p:txBody>
      </p:sp>
    </p:spTree>
    <p:extLst>
      <p:ext uri="{BB962C8B-B14F-4D97-AF65-F5344CB8AC3E}">
        <p14:creationId xmlns:p14="http://schemas.microsoft.com/office/powerpoint/2010/main" val="413974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9255"/>
            <a:ext cx="10515600" cy="4840014"/>
          </a:xfrm>
        </p:spPr>
        <p:txBody>
          <a:bodyPr>
            <a:normAutofit fontScale="90000"/>
          </a:bodyPr>
          <a:lstStyle/>
          <a:p>
            <a:r>
              <a:rPr lang="en-GB" b="1" u="sng" dirty="0" smtClean="0"/>
              <a:t>Travel details</a:t>
            </a:r>
            <a:r>
              <a:rPr lang="en-GB" dirty="0" smtClean="0"/>
              <a:t/>
            </a:r>
            <a:br>
              <a:rPr lang="en-GB" dirty="0" smtClean="0"/>
            </a:br>
            <a:r>
              <a:rPr lang="en-GB" dirty="0"/>
              <a:t/>
            </a:r>
            <a:br>
              <a:rPr lang="en-GB" dirty="0"/>
            </a:br>
            <a:r>
              <a:rPr lang="en-GB" dirty="0" smtClean="0"/>
              <a:t>We will be leaving on Tuesday 31</a:t>
            </a:r>
            <a:r>
              <a:rPr lang="en-GB" baseline="30000" dirty="0" smtClean="0"/>
              <a:t>st</a:t>
            </a:r>
            <a:r>
              <a:rPr lang="en-GB" dirty="0" smtClean="0"/>
              <a:t> March mid morning so usual arrival time at school please. </a:t>
            </a:r>
            <a:br>
              <a:rPr lang="en-GB" dirty="0" smtClean="0"/>
            </a:br>
            <a:r>
              <a:rPr lang="en-GB" dirty="0"/>
              <a:t/>
            </a:r>
            <a:br>
              <a:rPr lang="en-GB" dirty="0"/>
            </a:br>
            <a:r>
              <a:rPr lang="en-GB" dirty="0" smtClean="0"/>
              <a:t>We will return before the end of the school day on Wednesday 1</a:t>
            </a:r>
            <a:r>
              <a:rPr lang="en-GB" baseline="30000" dirty="0" smtClean="0"/>
              <a:t>st</a:t>
            </a:r>
            <a:r>
              <a:rPr lang="en-GB" dirty="0" smtClean="0"/>
              <a:t> April. </a:t>
            </a:r>
            <a:br>
              <a:rPr lang="en-GB" dirty="0" smtClean="0"/>
            </a:br>
            <a:r>
              <a:rPr lang="en-GB" dirty="0"/>
              <a:t/>
            </a:r>
            <a:br>
              <a:rPr lang="en-GB" dirty="0"/>
            </a:br>
            <a:endParaRPr lang="en-GB" dirty="0"/>
          </a:p>
        </p:txBody>
      </p:sp>
    </p:spTree>
    <p:extLst>
      <p:ext uri="{BB962C8B-B14F-4D97-AF65-F5344CB8AC3E}">
        <p14:creationId xmlns:p14="http://schemas.microsoft.com/office/powerpoint/2010/main" val="32077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8500"/>
            <a:ext cx="10515600" cy="5245100"/>
          </a:xfrm>
        </p:spPr>
        <p:txBody>
          <a:bodyPr>
            <a:normAutofit fontScale="90000"/>
          </a:bodyPr>
          <a:lstStyle/>
          <a:p>
            <a:r>
              <a:rPr lang="en-GB" b="1" u="sng" dirty="0" smtClean="0"/>
              <a:t>Staff</a:t>
            </a:r>
            <a:br>
              <a:rPr lang="en-GB" b="1" u="sng" dirty="0" smtClean="0"/>
            </a:br>
            <a:r>
              <a:rPr lang="en-GB" b="1" u="sng" dirty="0"/>
              <a:t/>
            </a:r>
            <a:br>
              <a:rPr lang="en-GB" b="1" u="sng" dirty="0"/>
            </a:br>
            <a:r>
              <a:rPr lang="en-GB" dirty="0" smtClean="0"/>
              <a:t>Mrs </a:t>
            </a:r>
            <a:r>
              <a:rPr lang="en-GB" dirty="0" err="1" smtClean="0"/>
              <a:t>Biddulph</a:t>
            </a:r>
            <a:r>
              <a:rPr lang="en-GB" dirty="0" smtClean="0"/>
              <a:t/>
            </a:r>
            <a:br>
              <a:rPr lang="en-GB" dirty="0" smtClean="0"/>
            </a:br>
            <a:r>
              <a:rPr lang="en-GB" dirty="0" smtClean="0"/>
              <a:t>Mrs </a:t>
            </a:r>
            <a:r>
              <a:rPr lang="en-GB" dirty="0" err="1" smtClean="0"/>
              <a:t>Staton</a:t>
            </a:r>
            <a:r>
              <a:rPr lang="en-GB" dirty="0" smtClean="0"/>
              <a:t/>
            </a:r>
            <a:br>
              <a:rPr lang="en-GB" dirty="0" smtClean="0"/>
            </a:br>
            <a:r>
              <a:rPr lang="en-GB" dirty="0" smtClean="0"/>
              <a:t>Miss </a:t>
            </a:r>
            <a:r>
              <a:rPr lang="en-GB" dirty="0" err="1" smtClean="0"/>
              <a:t>Dinsdale</a:t>
            </a:r>
            <a:r>
              <a:rPr lang="en-GB" dirty="0" smtClean="0"/>
              <a:t/>
            </a:r>
            <a:br>
              <a:rPr lang="en-GB" dirty="0" smtClean="0"/>
            </a:br>
            <a:r>
              <a:rPr lang="en-GB" dirty="0" smtClean="0"/>
              <a:t>Mrs Baldwin / Mrs Bridgett</a:t>
            </a:r>
            <a:br>
              <a:rPr lang="en-GB" dirty="0" smtClean="0"/>
            </a:br>
            <a:r>
              <a:rPr lang="en-GB" dirty="0" smtClean="0"/>
              <a:t>Mr Bridger – Brooks</a:t>
            </a:r>
            <a:br>
              <a:rPr lang="en-GB" dirty="0" smtClean="0"/>
            </a:br>
            <a:r>
              <a:rPr lang="en-GB" dirty="0" smtClean="0"/>
              <a:t>Mrs Price / Mrs Bradley</a:t>
            </a:r>
            <a:br>
              <a:rPr lang="en-GB" dirty="0" smtClean="0"/>
            </a:br>
            <a:r>
              <a:rPr lang="en-GB" dirty="0" smtClean="0"/>
              <a:t>Mr </a:t>
            </a:r>
            <a:r>
              <a:rPr lang="en-GB" dirty="0" err="1" smtClean="0"/>
              <a:t>Cheetham</a:t>
            </a:r>
            <a:r>
              <a:rPr lang="en-GB" dirty="0" smtClean="0"/>
              <a:t/>
            </a:r>
            <a:br>
              <a:rPr lang="en-GB" dirty="0" smtClean="0"/>
            </a:br>
            <a:r>
              <a:rPr lang="en-GB" dirty="0" smtClean="0"/>
              <a:t>Mrs </a:t>
            </a:r>
            <a:r>
              <a:rPr lang="en-GB" dirty="0" smtClean="0"/>
              <a:t>Taylor</a:t>
            </a:r>
            <a:br>
              <a:rPr lang="en-GB" dirty="0" smtClean="0"/>
            </a:br>
            <a:r>
              <a:rPr lang="en-GB" dirty="0" smtClean="0"/>
              <a:t>HI support – to be confirmed</a:t>
            </a:r>
            <a:endParaRPr lang="en-GB" dirty="0"/>
          </a:p>
        </p:txBody>
      </p:sp>
    </p:spTree>
    <p:extLst>
      <p:ext uri="{BB962C8B-B14F-4D97-AF65-F5344CB8AC3E}">
        <p14:creationId xmlns:p14="http://schemas.microsoft.com/office/powerpoint/2010/main" val="344377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36484" y="381043"/>
            <a:ext cx="11161986" cy="4364377"/>
          </a:xfrm>
          <a:prstGeom prst="rect">
            <a:avLst/>
          </a:prstGeom>
        </p:spPr>
      </p:pic>
    </p:spTree>
    <p:extLst>
      <p:ext uri="{BB962C8B-B14F-4D97-AF65-F5344CB8AC3E}">
        <p14:creationId xmlns:p14="http://schemas.microsoft.com/office/powerpoint/2010/main" val="3356828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641951" y="610520"/>
            <a:ext cx="10993001" cy="4276790"/>
          </a:xfrm>
          <a:prstGeom prst="rect">
            <a:avLst/>
          </a:prstGeom>
        </p:spPr>
      </p:pic>
      <p:sp>
        <p:nvSpPr>
          <p:cNvPr id="3" name="TextBox 2"/>
          <p:cNvSpPr txBox="1"/>
          <p:nvPr/>
        </p:nvSpPr>
        <p:spPr>
          <a:xfrm>
            <a:off x="993227" y="5092262"/>
            <a:ext cx="9948042" cy="1077218"/>
          </a:xfrm>
          <a:prstGeom prst="rect">
            <a:avLst/>
          </a:prstGeom>
          <a:noFill/>
        </p:spPr>
        <p:txBody>
          <a:bodyPr wrap="square" rtlCol="0">
            <a:spAutoFit/>
          </a:bodyPr>
          <a:lstStyle/>
          <a:p>
            <a:pPr algn="ctr"/>
            <a:r>
              <a:rPr lang="en-GB" sz="3200" b="1" dirty="0" smtClean="0">
                <a:latin typeface="+mj-lt"/>
              </a:rPr>
              <a:t>One overnight bag is sufficient to hold all your child needs to bring with them. </a:t>
            </a:r>
            <a:endParaRPr lang="en-GB" sz="3200" b="1" dirty="0">
              <a:latin typeface="+mj-lt"/>
            </a:endParaRPr>
          </a:p>
        </p:txBody>
      </p:sp>
    </p:spTree>
    <p:extLst>
      <p:ext uri="{BB962C8B-B14F-4D97-AF65-F5344CB8AC3E}">
        <p14:creationId xmlns:p14="http://schemas.microsoft.com/office/powerpoint/2010/main" val="58802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898307" y="1136859"/>
            <a:ext cx="11146549" cy="3119832"/>
          </a:xfrm>
          <a:prstGeom prst="rect">
            <a:avLst/>
          </a:prstGeom>
        </p:spPr>
      </p:pic>
    </p:spTree>
    <p:extLst>
      <p:ext uri="{BB962C8B-B14F-4D97-AF65-F5344CB8AC3E}">
        <p14:creationId xmlns:p14="http://schemas.microsoft.com/office/powerpoint/2010/main" val="131634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107691" y="940950"/>
            <a:ext cx="8430447" cy="2385575"/>
          </a:xfrm>
          <a:prstGeom prst="rect">
            <a:avLst/>
          </a:prstGeom>
        </p:spPr>
      </p:pic>
    </p:spTree>
    <p:extLst>
      <p:ext uri="{BB962C8B-B14F-4D97-AF65-F5344CB8AC3E}">
        <p14:creationId xmlns:p14="http://schemas.microsoft.com/office/powerpoint/2010/main" val="1131794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7900"/>
            <a:ext cx="10515600" cy="3657162"/>
          </a:xfrm>
        </p:spPr>
        <p:txBody>
          <a:bodyPr>
            <a:normAutofit fontScale="90000"/>
          </a:bodyPr>
          <a:lstStyle/>
          <a:p>
            <a:r>
              <a:rPr lang="en-GB" b="1" u="sng" dirty="0" smtClean="0"/>
              <a:t>Mealtimes</a:t>
            </a:r>
            <a:br>
              <a:rPr lang="en-GB" b="1" u="sng" dirty="0" smtClean="0"/>
            </a:br>
            <a:r>
              <a:rPr lang="en-GB" b="1" u="sng" dirty="0"/>
              <a:t/>
            </a:r>
            <a:br>
              <a:rPr lang="en-GB" b="1" u="sng" dirty="0"/>
            </a:br>
            <a:r>
              <a:rPr lang="en-GB" dirty="0" smtClean="0"/>
              <a:t>Children need to bring a packed lunch with them on the Tuesday. Please do not send lunchboxes. </a:t>
            </a:r>
            <a:r>
              <a:rPr lang="en-GB" dirty="0" smtClean="0"/>
              <a:t/>
            </a:r>
            <a:br>
              <a:rPr lang="en-GB" dirty="0" smtClean="0"/>
            </a:br>
            <a:r>
              <a:rPr lang="en-GB" dirty="0"/>
              <a:t/>
            </a:r>
            <a:br>
              <a:rPr lang="en-GB" dirty="0"/>
            </a:br>
            <a:r>
              <a:rPr lang="en-GB" dirty="0" smtClean="0"/>
              <a:t>Snacks for ‘</a:t>
            </a:r>
            <a:r>
              <a:rPr lang="en-GB" dirty="0" err="1" smtClean="0"/>
              <a:t>breaktime</a:t>
            </a:r>
            <a:r>
              <a:rPr lang="en-GB" dirty="0" smtClean="0"/>
              <a:t>’</a:t>
            </a:r>
            <a:r>
              <a:rPr lang="en-GB" dirty="0" smtClean="0"/>
              <a:t/>
            </a:r>
            <a:br>
              <a:rPr lang="en-GB" dirty="0" smtClean="0"/>
            </a:br>
            <a:r>
              <a:rPr lang="en-GB" dirty="0" smtClean="0"/>
              <a:t/>
            </a:r>
            <a:br>
              <a:rPr lang="en-GB" dirty="0" smtClean="0"/>
            </a:br>
            <a:r>
              <a:rPr lang="en-GB" dirty="0"/>
              <a:t/>
            </a:r>
            <a:br>
              <a:rPr lang="en-GB" dirty="0"/>
            </a:br>
            <a:endParaRPr lang="en-GB" dirty="0"/>
          </a:p>
        </p:txBody>
      </p:sp>
    </p:spTree>
    <p:extLst>
      <p:ext uri="{BB962C8B-B14F-4D97-AF65-F5344CB8AC3E}">
        <p14:creationId xmlns:p14="http://schemas.microsoft.com/office/powerpoint/2010/main" val="4065574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84628" cy="1842047"/>
          </a:xfrm>
        </p:spPr>
        <p:txBody>
          <a:bodyPr>
            <a:normAutofit fontScale="90000"/>
          </a:bodyPr>
          <a:lstStyle/>
          <a:p>
            <a:r>
              <a:rPr lang="en-GB" b="1" u="sng" dirty="0" smtClean="0"/>
              <a:t>Accommodation </a:t>
            </a:r>
            <a:br>
              <a:rPr lang="en-GB" b="1" u="sng" dirty="0" smtClean="0"/>
            </a:br>
            <a:r>
              <a:rPr lang="en-GB" b="1" u="sng" dirty="0"/>
              <a:t/>
            </a:r>
            <a:br>
              <a:rPr lang="en-GB" b="1" u="sng" dirty="0"/>
            </a:br>
            <a:endParaRPr lang="en-GB" b="1" u="sng" dirty="0"/>
          </a:p>
        </p:txBody>
      </p:sp>
      <p:pic>
        <p:nvPicPr>
          <p:cNvPr id="4" name="Picture 3"/>
          <p:cNvPicPr>
            <a:picLocks noChangeAspect="1"/>
          </p:cNvPicPr>
          <p:nvPr/>
        </p:nvPicPr>
        <p:blipFill>
          <a:blip r:embed="rId2"/>
          <a:stretch>
            <a:fillRect/>
          </a:stretch>
        </p:blipFill>
        <p:spPr>
          <a:xfrm>
            <a:off x="6103987" y="3547242"/>
            <a:ext cx="5646577" cy="3007765"/>
          </a:xfrm>
          <a:prstGeom prst="rect">
            <a:avLst/>
          </a:prstGeom>
        </p:spPr>
      </p:pic>
      <p:pic>
        <p:nvPicPr>
          <p:cNvPr id="5" name="Picture 4"/>
          <p:cNvPicPr>
            <a:picLocks noChangeAspect="1"/>
          </p:cNvPicPr>
          <p:nvPr/>
        </p:nvPicPr>
        <p:blipFill>
          <a:blip r:embed="rId3"/>
          <a:stretch>
            <a:fillRect/>
          </a:stretch>
        </p:blipFill>
        <p:spPr>
          <a:xfrm>
            <a:off x="838200" y="1120991"/>
            <a:ext cx="6342387" cy="4349643"/>
          </a:xfrm>
          <a:prstGeom prst="rect">
            <a:avLst/>
          </a:prstGeom>
        </p:spPr>
      </p:pic>
    </p:spTree>
    <p:extLst>
      <p:ext uri="{BB962C8B-B14F-4D97-AF65-F5344CB8AC3E}">
        <p14:creationId xmlns:p14="http://schemas.microsoft.com/office/powerpoint/2010/main" val="3566772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30</Words>
  <Application>Microsoft Office PowerPoint</Application>
  <PresentationFormat>Custom</PresentationFormat>
  <Paragraphs>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Travel details  We will be leaving on Tuesday 31st March mid morning so usual arrival time at school please.   We will return before the end of the school day on Wednesday 1st April.   </vt:lpstr>
      <vt:lpstr>Staff  Mrs Biddulph Mrs Staton Miss Dinsdale Mrs Baldwin / Mrs Bridgett Mr Bridger – Brooks Mrs Price / Mrs Bradley Mr Cheetham Mrs Taylor HI support – to be confirmed</vt:lpstr>
      <vt:lpstr>PowerPoint Presentation</vt:lpstr>
      <vt:lpstr>PowerPoint Presentation</vt:lpstr>
      <vt:lpstr>PowerPoint Presentation</vt:lpstr>
      <vt:lpstr>PowerPoint Presentation</vt:lpstr>
      <vt:lpstr>Mealtimes  Children need to bring a packed lunch with them on the Tuesday. Please do not send lunchboxes.   Snacks for ‘breaktime’   </vt:lpstr>
      <vt:lpstr>Accommodation   </vt:lpstr>
      <vt:lpstr>Activities  Zip Wire Land Karts The Mount Cook Challenge Orienteering Offsite   </vt:lpstr>
      <vt:lpstr>Home comforts  Children can bring a teddy.  A book to read at night time would be a good idea.  No electronics.  No mobile phones.  Home contact – The Willows Office will send update texts to advise of safe arrival, departure and updated return time.  </vt:lpstr>
      <vt:lpstr>Medical, Allergies and Dietary requirements  Please inform your class teacher of any medical changes since you completed the medical form.  Please ensure your class teacher is aware of any dietary requirements.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 Templa.</dc:creator>
  <cp:lastModifiedBy>Profile Templa.</cp:lastModifiedBy>
  <cp:revision>8</cp:revision>
  <dcterms:created xsi:type="dcterms:W3CDTF">2020-03-04T16:11:33Z</dcterms:created>
  <dcterms:modified xsi:type="dcterms:W3CDTF">2020-03-09T09:29:16Z</dcterms:modified>
</cp:coreProperties>
</file>